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80" r:id="rId2"/>
    <p:sldId id="267" r:id="rId3"/>
    <p:sldId id="268" r:id="rId4"/>
    <p:sldId id="269" r:id="rId5"/>
    <p:sldId id="270" r:id="rId6"/>
    <p:sldId id="271" r:id="rId7"/>
    <p:sldId id="277" r:id="rId8"/>
    <p:sldId id="278" r:id="rId9"/>
    <p:sldId id="272" r:id="rId10"/>
    <p:sldId id="279" r:id="rId11"/>
    <p:sldId id="275" r:id="rId12"/>
    <p:sldId id="276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BE4EE-96D1-4B34-8226-276ADF9C8679}" type="datetimeFigureOut">
              <a:rPr lang="zh-TW" altLang="en-US" smtClean="0"/>
              <a:t>2023/10/16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221C4-9AB2-424F-80A6-36B71BEAB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055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63628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812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619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0338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6820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4746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052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8179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5500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980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9369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0541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07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461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894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5032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4399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2137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1906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606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98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7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1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236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926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089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17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88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2023/10/16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49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为以色列进退两难局面代求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9765483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以色列的秘密武器竟然是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.....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以色列前总理梅尔夫人说：「以色列人的秘密武器，就是世界虽然广大，但他们已经无处容身。」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梅尔夫人曾在独立战争中，以色列面临灭族危机时，在美国面对华尔街犹太财团说：「我们现在不需要眼泪，也不需要掌声，我们只要钱。」意思是在圣地上被六国围攻的惨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烈战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争中，不需要同情的眼泪，也不需要欣赏的掌声，我们需要经济的支持才能渡过灭族之灾。</a:t>
            </a:r>
          </a:p>
        </p:txBody>
      </p:sp>
    </p:spTree>
    <p:extLst>
      <p:ext uri="{BB962C8B-B14F-4D97-AF65-F5344CB8AC3E}">
        <p14:creationId xmlns:p14="http://schemas.microsoft.com/office/powerpoint/2010/main" val="409631725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2" y="214686"/>
            <a:ext cx="10067488" cy="1121135"/>
          </a:xfrm>
        </p:spPr>
        <p:txBody>
          <a:bodyPr anchor="ctr">
            <a:normAutofit/>
          </a:bodyPr>
          <a:lstStyle/>
          <a:p>
            <a:r>
              <a:rPr lang="zh-CN" altLang="en-US" sz="4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战场上合神心意者的特质：无惧生死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9765483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无惧生死：愿意放下假安全感，拒绝扫罗的盔甲。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扫罗就把自己的战衣给大卫穿上，将铜盔给他戴上，又给他穿上铠甲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。大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卫把刀跨在战衣外，试试能走不能走；因为素来没有穿惯，就对扫罗说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穿戴这些不能走，因为素来没有穿惯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于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是摘脱了。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17:38-39)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他手中拿杖，又在溪中挑选了五块光滑石子，放在袋里，就是牧人带的囊里；手中拿着甩石的机弦，就去迎那非利士人。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17:40)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313978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60" y="214686"/>
            <a:ext cx="10101044" cy="1121135"/>
          </a:xfrm>
        </p:spPr>
        <p:txBody>
          <a:bodyPr anchor="ctr">
            <a:normAutofit/>
          </a:bodyPr>
          <a:lstStyle/>
          <a:p>
            <a:r>
              <a:rPr lang="zh-CN" altLang="en-US" sz="4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战场上合神心意者的特质：专一靠主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72" y="1347746"/>
            <a:ext cx="9765483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专一靠主：他知道什么是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胜的力量？</a:t>
            </a: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大卫对非利士人说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来攻击我，是靠着刀枪和铜戟；我来攻击你，是靠着万军之耶和华的名，就是你所怒骂带领以色列军队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的神。今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日耶和华必将你交在我手里。我必杀你，斩你的头，又将非利士军兵的尸首给空中的飞鸟、地上的野兽吃，使普天下的人都知道以色列中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有神；又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使这众人知道耶和华使人得胜，不是用刀用枪，因为争战的胜败全在乎耶和华。他必将你们交在我们手里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17:45-47)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141333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3" y="214686"/>
            <a:ext cx="10059099" cy="1121135"/>
          </a:xfrm>
        </p:spPr>
        <p:txBody>
          <a:bodyPr anchor="ctr">
            <a:normAutofit/>
          </a:bodyPr>
          <a:lstStyle/>
          <a:p>
            <a:r>
              <a:rPr lang="zh-CN" altLang="en-US" sz="4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战场上合神心意者的特质：把握时机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10520490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把握时机：懂得善用自己优点，利用敌人的轻敌。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歌利亞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拿杖到我这里来，我岂是狗呢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非利士人起身，迎着大卫前来。大卫急忙迎着非利士人，往战场跑去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。大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卫用手从囊中掏出一块石子来，用机弦甩去，打中非利士人的额，石子进入额内，他就仆倒，面伏于地。这样，大卫用机弦甩石，胜了那非利士人，打死他；大卫手中却没有刀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。大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卫跑去，站在非利士人身旁，将他的刀从鞘中拔出来，杀死他，割了他的头。非利士众人看见他们讨战的勇士死了，就都逃跑。 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17:48-51)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778112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10285600" cy="529556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第廿八讲：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为什么大卫是合神心意的人？（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胜歌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利亚的事件，看大卫合神心意的特质。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背景：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从非利士营中出来一个讨战的人，名叫歌利亚，是迦特人，身高六肘零一虎口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；头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戴铜盔，身穿铠甲，甲重五千舍客勒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；腿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上有铜护膝，两肩之中背负铜戟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；枪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杆粗如织布的机轴，铁枪头重六百舍客勒。有一个拿盾牌的人在他前面走。</a:t>
            </a:r>
          </a:p>
        </p:txBody>
      </p:sp>
    </p:spTree>
    <p:extLst>
      <p:ext uri="{BB962C8B-B14F-4D97-AF65-F5344CB8AC3E}">
        <p14:creationId xmlns:p14="http://schemas.microsoft.com/office/powerpoint/2010/main" val="199688848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大卫合神心意的特质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8" y="1130027"/>
            <a:ext cx="9924871" cy="555815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歌利亚对着以色列的军队站立，呼叫说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们出来摆列队伍做什么呢？我不是非利士人吗？你们不是扫罗的仆人吗？可以从你们中间拣选一人，使他下到我这里来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若能与我战斗，将我杀死，我们就作你们的仆人；我若胜了他，将他杀死，你们就作我们的仆人，服侍我们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非利士人又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今日向以色列人的军队骂阵。你们叫一个人出来，与我战斗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扫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罗和以色列众人听见非利士人的这些话，就惊惶，极其害怕。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17:4-11)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564207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大卫在争战中合神心意的特质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10637936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作一个为神得胜的勇士：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无视环境：胜过眼见的威胁和心中的恐惧。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17:32-36)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忠心于神：祂爱神，敢于为神的荣耀而战。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经历大能：谦卑高举神的大能，为过去经历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神帮助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胜作见证。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有感染力：他信心的态度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唤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醒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别人的勇气，令扫罗容许他出战。</a:t>
            </a:r>
          </a:p>
        </p:txBody>
      </p:sp>
    </p:spTree>
    <p:extLst>
      <p:ext uri="{BB962C8B-B14F-4D97-AF65-F5344CB8AC3E}">
        <p14:creationId xmlns:p14="http://schemas.microsoft.com/office/powerpoint/2010/main" val="132760600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16" y="214686"/>
            <a:ext cx="9765483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大卫在争战中合神心意的特质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9765483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作一个为神得胜的勇士：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无惧生死：愿意放下假安全感，拒绝扫罗的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盔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专一靠主：他知道什么是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胜的力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量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把握时机：懂得善用自己优点，利用敌人的轻敌，偷袭成功。</a:t>
            </a:r>
          </a:p>
        </p:txBody>
      </p:sp>
    </p:spTree>
    <p:extLst>
      <p:ext uri="{BB962C8B-B14F-4D97-AF65-F5344CB8AC3E}">
        <p14:creationId xmlns:p14="http://schemas.microsoft.com/office/powerpoint/2010/main" val="327005285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11" y="226611"/>
            <a:ext cx="10044157" cy="1121135"/>
          </a:xfrm>
        </p:spPr>
        <p:txBody>
          <a:bodyPr anchor="ctr">
            <a:normAutofit/>
          </a:bodyPr>
          <a:lstStyle/>
          <a:p>
            <a:r>
              <a:rPr lang="zh-TW" altLang="en-US" sz="4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战场上合神心意者的特质：</a:t>
            </a:r>
            <a:r>
              <a:rPr lang="zh-CN" altLang="en-US" sz="4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无视环境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9773870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无视环境：胜过眼见的威胁和心中的恐惧。</a:t>
            </a: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那非利士人早晚都出来站着，如此四十日。一日，耶西对他儿子大卫说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拿一伊法烘了的穗子和十个饼，速速地送到营里去，交给你哥哥们；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与他们说话的时候，那讨战的，就是属迦特的非利士人歌利亚，从非利士队中出来，说从前所说的话；大卫都听见了。以色列众人看见那人，就逃跑，极其害怕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464608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6719" y="214686"/>
            <a:ext cx="10117822" cy="1121135"/>
          </a:xfrm>
        </p:spPr>
        <p:txBody>
          <a:bodyPr anchor="ctr">
            <a:normAutofit/>
          </a:bodyPr>
          <a:lstStyle/>
          <a:p>
            <a:r>
              <a:rPr lang="zh-CN" altLang="en-US" sz="4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战场上合神心意者的特质：忠心于神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9832593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忠心于神：祂爱神，敢于为神的荣耀而战。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大卫问站在旁边的人说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人杀这非利士人，除掉以色列人的耻辱，怎样待他呢？这未受割礼的非利士人是谁呢？竟敢向永生　神的军队骂阵吗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17:26)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大卫对扫罗说：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人都不必因那非利士人胆怯。你的仆人要去与那非利士人战斗。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扫罗对大卫说：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你不能去与那非利士人战斗；因为你年纪太轻，他自幼就作战士。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524706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" y="214686"/>
            <a:ext cx="10168156" cy="1121135"/>
          </a:xfrm>
        </p:spPr>
        <p:txBody>
          <a:bodyPr anchor="ctr">
            <a:normAutofit/>
          </a:bodyPr>
          <a:lstStyle/>
          <a:p>
            <a:r>
              <a:rPr lang="zh-CN" altLang="en-US" sz="4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战场上合神心意者的特质：经历大能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9765483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经历大能：谦卑高举神的大能，为过去经历神帮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胜作见证。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大卫对扫罗说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仆人为父亲放羊，有时来了狮子，有时来了熊，从群中衔一只羊羔去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就追赶它，击打它，将羊羔从它口中救出来。它起来要害我，我就揪着它的胡子，将它打死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仆人曾打死狮子和熊，这未受割礼的非利士人向永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生神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的军队骂阵，也必像狮子和熊一般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         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17:32-36)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165494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4" y="214686"/>
            <a:ext cx="10008765" cy="1121135"/>
          </a:xfrm>
        </p:spPr>
        <p:txBody>
          <a:bodyPr anchor="ctr">
            <a:normAutofit/>
          </a:bodyPr>
          <a:lstStyle/>
          <a:p>
            <a:r>
              <a:rPr lang="zh-CN" altLang="en-US" sz="4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战场上合神心意者的特质：有感染力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28" y="1347746"/>
            <a:ext cx="9765483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有感染力：他信心的态度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唤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醒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别人的勇气，令扫罗容许他出战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大卫又说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和华救我脱离狮子和熊的爪，也必救我脱离这非利士人的手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扫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罗对大卫说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可以去吧！耶和华必与你同在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       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17:37)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889390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2101</Words>
  <Application>Microsoft Office PowerPoint</Application>
  <PresentationFormat>Widescreen</PresentationFormat>
  <Paragraphs>57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为以色列进退两难局面代求</vt:lpstr>
      <vt:lpstr>【信与所望之事】(下)</vt:lpstr>
      <vt:lpstr>大卫合神心意的特质</vt:lpstr>
      <vt:lpstr>大卫在争战中合神心意的特质</vt:lpstr>
      <vt:lpstr>大卫在争战中合神心意的特质</vt:lpstr>
      <vt:lpstr>战场上合神心意者的特质：无视环境</vt:lpstr>
      <vt:lpstr>战场上合神心意者的特质：忠心于神</vt:lpstr>
      <vt:lpstr>战场上合神心意者的特质：经历大能</vt:lpstr>
      <vt:lpstr>战场上合神心意者的特质：有感染力</vt:lpstr>
      <vt:lpstr>战场上合神心意者的特质：无惧生死</vt:lpstr>
      <vt:lpstr>战场上合神心意者的特质：专一靠主</vt:lpstr>
      <vt:lpstr>战场上合神心意者的特质：把握时机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【信与所望之事】(下)</dc:title>
  <dc:creator>sun kwong wong</dc:creator>
  <cp:lastModifiedBy>SL CHAN</cp:lastModifiedBy>
  <cp:revision>5</cp:revision>
  <dcterms:created xsi:type="dcterms:W3CDTF">2023-10-15T10:23:36Z</dcterms:created>
  <dcterms:modified xsi:type="dcterms:W3CDTF">2023-10-16T11:15:53Z</dcterms:modified>
</cp:coreProperties>
</file>